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15122525"/>
  <p:notesSz cx="7099300" cy="10234613"/>
  <p:defaultTextStyle>
    <a:defPPr>
      <a:defRPr lang="zh-TW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imgSz="1920x1200" encoding="big5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58" y="-108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173" cy="511446"/>
          </a:xfrm>
          <a:prstGeom prst="rect">
            <a:avLst/>
          </a:prstGeom>
        </p:spPr>
        <p:txBody>
          <a:bodyPr vert="horz" lIns="65584" tIns="32793" rIns="65584" bIns="32793" rtlCol="0"/>
          <a:lstStyle>
            <a:lvl1pPr algn="l">
              <a:defRPr sz="9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0843" y="1"/>
            <a:ext cx="3077315" cy="511446"/>
          </a:xfrm>
          <a:prstGeom prst="rect">
            <a:avLst/>
          </a:prstGeom>
        </p:spPr>
        <p:txBody>
          <a:bodyPr vert="horz" lIns="65584" tIns="32793" rIns="65584" bIns="32793" rtlCol="0"/>
          <a:lstStyle>
            <a:lvl1pPr algn="r">
              <a:defRPr sz="900"/>
            </a:lvl1pPr>
          </a:lstStyle>
          <a:p>
            <a:fld id="{E2323A65-71B7-4D27-988A-104D32F63A5A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6763"/>
            <a:ext cx="2714625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5584" tIns="32793" rIns="65584" bIns="3279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501" y="4861015"/>
            <a:ext cx="5679440" cy="4606428"/>
          </a:xfrm>
          <a:prstGeom prst="rect">
            <a:avLst/>
          </a:prstGeom>
        </p:spPr>
        <p:txBody>
          <a:bodyPr vert="horz" lIns="65584" tIns="32793" rIns="65584" bIns="3279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0895"/>
            <a:ext cx="3076173" cy="511446"/>
          </a:xfrm>
          <a:prstGeom prst="rect">
            <a:avLst/>
          </a:prstGeom>
        </p:spPr>
        <p:txBody>
          <a:bodyPr vert="horz" lIns="65584" tIns="32793" rIns="65584" bIns="32793" rtlCol="0" anchor="b"/>
          <a:lstStyle>
            <a:lvl1pPr algn="l"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0843" y="9720895"/>
            <a:ext cx="3077315" cy="511446"/>
          </a:xfrm>
          <a:prstGeom prst="rect">
            <a:avLst/>
          </a:prstGeom>
        </p:spPr>
        <p:txBody>
          <a:bodyPr vert="horz" lIns="65584" tIns="32793" rIns="65584" bIns="32793" rtlCol="0" anchor="b"/>
          <a:lstStyle>
            <a:lvl1pPr algn="r">
              <a:defRPr sz="900"/>
            </a:lvl1pPr>
          </a:lstStyle>
          <a:p>
            <a:fld id="{E439D83A-0EAE-4C09-A3DC-E76D415180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6832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53663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80495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07326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34158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60989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87821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14652" algn="l" defTabSz="105366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92338" y="766763"/>
            <a:ext cx="2714625" cy="383857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A1 (841*594)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9D83A-0EAE-4C09-A3DC-E76D4151803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2005" y="4697786"/>
            <a:ext cx="9089390" cy="324154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752715" y="605603"/>
            <a:ext cx="2406015" cy="1290315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4670" y="605603"/>
            <a:ext cx="7039822" cy="1290315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4705" y="6409573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34670" y="3528590"/>
            <a:ext cx="4722918" cy="99801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35812" y="3528590"/>
            <a:ext cx="4722918" cy="998016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1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4671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32099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32099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4671" y="3164530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95981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95981" y="11835478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534670" y="605603"/>
            <a:ext cx="9624060" cy="2520421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0" y="3528590"/>
            <a:ext cx="9624060" cy="9980167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4670" y="14016341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A1483-D228-4471-B630-DC9679A79EAC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53579" y="14016341"/>
            <a:ext cx="3386243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663603" y="14016341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AB7BC-6820-4AB1-BB75-29397F603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4670" y="346024"/>
            <a:ext cx="9624060" cy="87960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5200" b="1" spc="58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106</a:t>
            </a:r>
            <a:r>
              <a:rPr lang="zh-TW" altLang="en-US" sz="5200" b="1" spc="58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年製圖科 錄取</a:t>
            </a:r>
            <a:r>
              <a:rPr lang="zh-TW" altLang="en-US" sz="5200" b="1" spc="5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科大榜單</a:t>
            </a:r>
            <a:r>
              <a:rPr lang="zh-TW" altLang="en-US" sz="5200" b="1" spc="58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王漢宗顏楷體繁" pitchFamily="2" charset="-120"/>
                <a:ea typeface="王漢宗顏楷體繁" pitchFamily="2" charset="-120"/>
              </a:rPr>
              <a:t> </a:t>
            </a:r>
            <a:endParaRPr lang="zh-TW" altLang="en-US" sz="5200" b="1" spc="58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王漢宗顏楷體繁" pitchFamily="2" charset="-120"/>
              <a:ea typeface="王漢宗顏楷體繁" pitchFamily="2" charset="-120"/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274603" y="1203280"/>
            <a:ext cx="10144196" cy="132491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臺灣</a:t>
            </a:r>
            <a:r>
              <a:rPr lang="zh-TW" altLang="en-US" sz="2900" b="1" dirty="0">
                <a:latin typeface="王漢宗顏楷體繁" pitchFamily="2" charset="-120"/>
                <a:ea typeface="王漢宗顏楷體繁" pitchFamily="2" charset="-120"/>
              </a:rPr>
              <a:t>科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蔡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雨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倫 程憶茹 何彥成 張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紘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誠 蔡兆庭 蔡孟哲 　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	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張琬婷 黃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懷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萱 詹雅棋 林弘國 許哲明 廖政翔 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臺北</a:t>
            </a:r>
            <a:r>
              <a:rPr lang="zh-TW" altLang="en-US" sz="2900" b="1" dirty="0">
                <a:latin typeface="王漢宗顏楷體繁" pitchFamily="2" charset="-120"/>
                <a:ea typeface="王漢宗顏楷體繁" pitchFamily="2" charset="-120"/>
              </a:rPr>
              <a:t>科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大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卜亭芸 杜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洛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渝 林順傑 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雲林科大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孔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亨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書 李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淳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軒 林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濰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晟 張家洋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高</a:t>
            </a:r>
            <a:r>
              <a:rPr lang="zh-TW" altLang="en-US" sz="2900" b="1" dirty="0">
                <a:latin typeface="王漢宗顏楷體繁" pitchFamily="2" charset="-120"/>
                <a:ea typeface="王漢宗顏楷體繁" pitchFamily="2" charset="-120"/>
              </a:rPr>
              <a:t>應科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何怡萱 江永豪 施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泓逸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柯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成學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張玹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碩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陳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閔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傑 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	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葉名翔 胡家瑜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何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翌綸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林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泓毅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邱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泓瑞 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800" b="1" dirty="0" smtClean="0">
                <a:latin typeface="王漢宗顏楷體繁" pitchFamily="2" charset="-120"/>
                <a:ea typeface="王漢宗顏楷體繁" pitchFamily="2" charset="-120"/>
              </a:rPr>
              <a:t>高第一科大 </a:t>
            </a:r>
            <a:r>
              <a:rPr lang="zh-TW" altLang="en-US" sz="28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陳慶豪</a:t>
            </a:r>
            <a:r>
              <a:rPr lang="zh-TW" altLang="en-US" sz="2800" b="1" dirty="0" smtClean="0">
                <a:latin typeface="王漢宗顏楷體繁" pitchFamily="2" charset="-120"/>
                <a:ea typeface="王漢宗顏楷體繁" pitchFamily="2" charset="-120"/>
              </a:rPr>
              <a:t> 高雄海洋 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陳柏翔 </a:t>
            </a:r>
            <a:r>
              <a:rPr lang="zh-TW" altLang="en-US" sz="28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紀昕儀 劉宣彤 陳則安 </a:t>
            </a:r>
            <a:endParaRPr lang="en-US" altLang="zh-TW" sz="28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虎尾科大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簡瑋宏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王浚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家 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彰化師大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陳玟妤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臺中科大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蔡佳宇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(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產學班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勤益科大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房</a:t>
            </a:r>
            <a:r>
              <a:rPr lang="zh-TW" altLang="en-US" sz="2900" b="1" dirty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明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祁 吳秋瑜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張榕芳 阮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莒程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洪維駿 逯雨融    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	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劉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秉誌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廖</a:t>
            </a:r>
            <a:r>
              <a:rPr lang="zh-TW" altLang="en-US" sz="2900" b="1" dirty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峰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緯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羅晉昌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(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產學班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屏東科大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陳哲諭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詹皓凱    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聯合科大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吳俊賢</a:t>
            </a:r>
            <a:endParaRPr lang="en-US" altLang="zh-TW" sz="2900" b="1" dirty="0" smtClean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北科大 產學訓專班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賴曉琳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(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分數達國立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嘉南</a:t>
            </a:r>
            <a:r>
              <a:rPr lang="zh-TW" altLang="en-US" sz="2900" b="1" dirty="0">
                <a:latin typeface="王漢宗顏楷體繁" pitchFamily="2" charset="-120"/>
                <a:ea typeface="王漢宗顏楷體繁" pitchFamily="2" charset="-120"/>
              </a:rPr>
              <a:t>藥理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大學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詹雅棋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(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分數達臺科標準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)</a:t>
            </a:r>
            <a:endParaRPr lang="en-US" altLang="zh-TW" sz="2900" b="1" dirty="0" smtClean="0">
              <a:latin typeface="王漢宗顏楷體繁" pitchFamily="2" charset="-120"/>
              <a:ea typeface="王漢宗顏楷體繁" pitchFamily="2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其他科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大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林詩珊 鄭佳珊 </a:t>
            </a:r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張凱鈞 </a:t>
            </a:r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廖俊凱 </a:t>
            </a:r>
            <a:r>
              <a:rPr lang="en-US" altLang="zh-TW" sz="3200" dirty="0" smtClean="0"/>
              <a:t> </a:t>
            </a:r>
            <a:br>
              <a:rPr lang="en-US" altLang="zh-TW" sz="3200" dirty="0" smtClean="0"/>
            </a:br>
            <a:r>
              <a:rPr lang="en-US" altLang="zh-TW" sz="3200" dirty="0" smtClean="0"/>
              <a:t>                   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陳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泓諭 喬泓澤 </a:t>
            </a:r>
            <a:r>
              <a:rPr lang="zh-TW" altLang="en-US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廖宏棋 </a:t>
            </a:r>
            <a:r>
              <a:rPr lang="zh-TW" altLang="en-US" sz="2900" b="1" u="sng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王聖博 </a:t>
            </a:r>
            <a:r>
              <a:rPr lang="en-US" altLang="zh-TW" sz="2900" b="1" u="sng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(</a:t>
            </a:r>
            <a:r>
              <a:rPr lang="zh-TW" altLang="en-US" sz="2900" b="1" u="sng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分數達國立</a:t>
            </a:r>
            <a:r>
              <a:rPr lang="en-US" altLang="zh-TW" sz="2900" b="1" u="sng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)</a:t>
            </a:r>
            <a:r>
              <a:rPr lang="zh-TW" altLang="en-US" sz="2900" b="1" dirty="0" smtClean="0">
                <a:latin typeface="王漢宗顏楷體繁" pitchFamily="2" charset="-120"/>
                <a:ea typeface="王漢宗顏楷體繁" pitchFamily="2" charset="-120"/>
              </a:rPr>
              <a:t> 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/>
            </a:r>
            <a:b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</a:b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     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莊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雅期 廖瑞宥 </a:t>
            </a:r>
            <a:r>
              <a:rPr lang="zh-TW" altLang="en-US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方中良 </a:t>
            </a:r>
            <a:r>
              <a:rPr lang="zh-TW" altLang="en-US" sz="2900" b="1" u="sng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林</a:t>
            </a:r>
            <a:r>
              <a:rPr lang="zh-TW" altLang="en-US" sz="2900" b="1" u="sng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宣言 </a:t>
            </a:r>
            <a:r>
              <a:rPr lang="en-US" altLang="zh-TW" sz="2900" b="1" u="sng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(</a:t>
            </a:r>
            <a:r>
              <a:rPr lang="zh-TW" altLang="en-US" sz="2900" b="1" u="sng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分數達國立</a:t>
            </a:r>
            <a:r>
              <a:rPr lang="en-US" altLang="zh-TW" sz="2900" b="1" u="sng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)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</a:t>
            </a: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/>
            </a:r>
            <a:b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</a:br>
            <a:r>
              <a:rPr lang="en-US" altLang="zh-TW" sz="2900" b="1" dirty="0" smtClean="0">
                <a:solidFill>
                  <a:schemeClr val="accent1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          </a:t>
            </a: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/>
            </a:r>
            <a:b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</a:br>
            <a:r>
              <a:rPr lang="en-US" altLang="zh-TW" sz="2900" b="1" dirty="0" smtClean="0">
                <a:solidFill>
                  <a:schemeClr val="accent4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	</a:t>
            </a:r>
            <a:endParaRPr lang="zh-TW" altLang="en-US" sz="2900" b="1" dirty="0">
              <a:solidFill>
                <a:schemeClr val="accent4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</p:txBody>
      </p:sp>
      <p:pic>
        <p:nvPicPr>
          <p:cNvPr id="1028" name="Picture 4" descr="「榜單」的圖片搜尋結果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02411">
            <a:off x="7784610" y="2387214"/>
            <a:ext cx="1927111" cy="2067982"/>
          </a:xfrm>
          <a:prstGeom prst="rect">
            <a:avLst/>
          </a:prstGeom>
          <a:noFill/>
        </p:spPr>
      </p:pic>
      <p:pic>
        <p:nvPicPr>
          <p:cNvPr id="1030" name="Picture 6" descr="「拉砲」的圖片搜尋結果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75004" y="13276302"/>
            <a:ext cx="1553368" cy="1568375"/>
          </a:xfrm>
          <a:prstGeom prst="rect">
            <a:avLst/>
          </a:prstGeom>
          <a:noFill/>
        </p:spPr>
      </p:pic>
      <p:sp>
        <p:nvSpPr>
          <p:cNvPr id="14" name="標題 3"/>
          <p:cNvSpPr txBox="1">
            <a:spLocks/>
          </p:cNvSpPr>
          <p:nvPr/>
        </p:nvSpPr>
        <p:spPr>
          <a:xfrm>
            <a:off x="19125" y="13468269"/>
            <a:ext cx="9624060" cy="879603"/>
          </a:xfrm>
          <a:prstGeom prst="rect">
            <a:avLst/>
          </a:prstGeom>
        </p:spPr>
        <p:txBody>
          <a:bodyPr vert="horz" lIns="147513" tIns="73756" rIns="147513" bIns="73756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TW" altLang="en-US" sz="4800" dirty="0" smtClean="0">
                <a:ln w="1905"/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勘亭流(P)" pitchFamily="66" charset="-120"/>
                <a:ea typeface="華康勘亭流(P)" pitchFamily="66" charset="-120"/>
                <a:cs typeface="+mj-cs"/>
              </a:rPr>
              <a:t>國立錄取率 </a:t>
            </a:r>
            <a:r>
              <a:rPr lang="en-US" altLang="zh-TW" sz="4800" b="1" dirty="0" smtClean="0">
                <a:ln w="1905"/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華康勘亭流(P)" pitchFamily="66" charset="-120"/>
                <a:ea typeface="華康勘亭流(P)" pitchFamily="66" charset="-120"/>
                <a:cs typeface="+mj-cs"/>
              </a:rPr>
              <a:t>88.1%</a:t>
            </a:r>
            <a:endParaRPr lang="zh-TW" altLang="en-US" sz="4800" b="1" dirty="0" smtClean="0">
              <a:ln w="1905"/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62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華康勘亭流(P)" pitchFamily="66" charset="-120"/>
              <a:ea typeface="華康勘亭流(P)" pitchFamily="66" charset="-120"/>
              <a:cs typeface="+mj-cs"/>
            </a:endParaRPr>
          </a:p>
        </p:txBody>
      </p:sp>
      <p:pic>
        <p:nvPicPr>
          <p:cNvPr id="1032" name="Picture 8" descr="「慶賀」的圖片搜尋結果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7031" y="10275906"/>
            <a:ext cx="2496126" cy="1571636"/>
          </a:xfrm>
          <a:prstGeom prst="rect">
            <a:avLst/>
          </a:prstGeom>
          <a:noFill/>
        </p:spPr>
      </p:pic>
      <p:pic>
        <p:nvPicPr>
          <p:cNvPr id="17" name="Picture 6" descr="「拉砲」的圖片搜尋結果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90104" y="13496136"/>
            <a:ext cx="869162" cy="877559"/>
          </a:xfrm>
          <a:prstGeom prst="rect">
            <a:avLst/>
          </a:prstGeom>
          <a:noFill/>
        </p:spPr>
      </p:pic>
      <p:sp>
        <p:nvSpPr>
          <p:cNvPr id="18" name="標題 3"/>
          <p:cNvSpPr txBox="1">
            <a:spLocks/>
          </p:cNvSpPr>
          <p:nvPr/>
        </p:nvSpPr>
        <p:spPr>
          <a:xfrm>
            <a:off x="2644755" y="14254087"/>
            <a:ext cx="9624060" cy="879603"/>
          </a:xfrm>
          <a:prstGeom prst="rect">
            <a:avLst/>
          </a:prstGeom>
        </p:spPr>
        <p:txBody>
          <a:bodyPr vert="horz" lIns="147513" tIns="73756" rIns="147513" bIns="73756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TW" altLang="en-US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王漢宗粗鋼體一標準" pitchFamily="18" charset="-120"/>
                <a:ea typeface="王漢宗粗鋼體一標準" pitchFamily="18" charset="-120"/>
                <a:cs typeface="+mj-cs"/>
              </a:rPr>
              <a:t>台中高工製圖科全體師生 賀</a:t>
            </a:r>
            <a:r>
              <a:rPr lang="en-US" altLang="zh-TW" sz="3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王漢宗粗鋼體一標準" pitchFamily="18" charset="-120"/>
                <a:ea typeface="王漢宗粗鋼體一標準" pitchFamily="18" charset="-120"/>
                <a:cs typeface="+mj-cs"/>
              </a:rPr>
              <a:t>!</a:t>
            </a:r>
            <a:endParaRPr lang="zh-TW" altLang="en-US" sz="320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王漢宗粗鋼體一標準" pitchFamily="18" charset="-120"/>
              <a:ea typeface="王漢宗粗鋼體一標準" pitchFamily="18" charset="-120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41</Words>
  <Application>Microsoft Office PowerPoint</Application>
  <PresentationFormat>自訂</PresentationFormat>
  <Paragraphs>17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106年製圖科 錄取科大榜單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105學年度製圖科錄取科大榜單</dc:title>
  <dc:creator>user</dc:creator>
  <cp:lastModifiedBy>user</cp:lastModifiedBy>
  <cp:revision>47</cp:revision>
  <dcterms:created xsi:type="dcterms:W3CDTF">2017-08-10T03:31:29Z</dcterms:created>
  <dcterms:modified xsi:type="dcterms:W3CDTF">2017-08-22T06:09:23Z</dcterms:modified>
</cp:coreProperties>
</file>