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3400" cy="15122525"/>
  <p:notesSz cx="7099300" cy="10234613"/>
  <p:defaultTextStyle>
    <a:defPPr>
      <a:defRPr lang="zh-TW"/>
    </a:defPPr>
    <a:lvl1pPr marL="0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564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5128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2693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50257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7821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5385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62949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900513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3846" y="-96"/>
      </p:cViewPr>
      <p:guideLst>
        <p:guide orient="horz" pos="4763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173" cy="511446"/>
          </a:xfrm>
          <a:prstGeom prst="rect">
            <a:avLst/>
          </a:prstGeom>
        </p:spPr>
        <p:txBody>
          <a:bodyPr vert="horz" lIns="65584" tIns="32793" rIns="65584" bIns="32793" rtlCol="0"/>
          <a:lstStyle>
            <a:lvl1pPr algn="l">
              <a:defRPr sz="9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0843" y="1"/>
            <a:ext cx="3077315" cy="511446"/>
          </a:xfrm>
          <a:prstGeom prst="rect">
            <a:avLst/>
          </a:prstGeom>
        </p:spPr>
        <p:txBody>
          <a:bodyPr vert="horz" lIns="65584" tIns="32793" rIns="65584" bIns="32793" rtlCol="0"/>
          <a:lstStyle>
            <a:lvl1pPr algn="r">
              <a:defRPr sz="900"/>
            </a:lvl1pPr>
          </a:lstStyle>
          <a:p>
            <a:fld id="{E2323A65-71B7-4D27-988A-104D32F63A5A}" type="datetimeFigureOut">
              <a:rPr lang="zh-TW" altLang="en-US" smtClean="0"/>
              <a:pPr/>
              <a:t>2018/9/6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766763"/>
            <a:ext cx="2714625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5584" tIns="32793" rIns="65584" bIns="32793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10501" y="4861015"/>
            <a:ext cx="5679440" cy="4606428"/>
          </a:xfrm>
          <a:prstGeom prst="rect">
            <a:avLst/>
          </a:prstGeom>
        </p:spPr>
        <p:txBody>
          <a:bodyPr vert="horz" lIns="65584" tIns="32793" rIns="65584" bIns="32793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0895"/>
            <a:ext cx="3076173" cy="511446"/>
          </a:xfrm>
          <a:prstGeom prst="rect">
            <a:avLst/>
          </a:prstGeom>
        </p:spPr>
        <p:txBody>
          <a:bodyPr vert="horz" lIns="65584" tIns="32793" rIns="65584" bIns="32793" rtlCol="0" anchor="b"/>
          <a:lstStyle>
            <a:lvl1pPr algn="l">
              <a:defRPr sz="9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0843" y="9720895"/>
            <a:ext cx="3077315" cy="511446"/>
          </a:xfrm>
          <a:prstGeom prst="rect">
            <a:avLst/>
          </a:prstGeom>
        </p:spPr>
        <p:txBody>
          <a:bodyPr vert="horz" lIns="65584" tIns="32793" rIns="65584" bIns="32793" rtlCol="0" anchor="b"/>
          <a:lstStyle>
            <a:lvl1pPr algn="r">
              <a:defRPr sz="900"/>
            </a:lvl1pPr>
          </a:lstStyle>
          <a:p>
            <a:fld id="{E439D83A-0EAE-4C09-A3DC-E76D415180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6832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53663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80495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07326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34158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60989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87821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14652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192338" y="766763"/>
            <a:ext cx="2714625" cy="383857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smtClean="0"/>
              <a:t>A1 (841*594)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9D83A-0EAE-4C09-A3DC-E76D4151803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02005" y="4697786"/>
            <a:ext cx="9089390" cy="324154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04010" y="8569431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1483-D228-4471-B630-DC9679A79EAC}" type="datetimeFigureOut">
              <a:rPr lang="zh-TW" altLang="en-US" smtClean="0"/>
              <a:pPr/>
              <a:t>2018/9/6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B7BC-6820-4AB1-BB75-29397F603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1483-D228-4471-B630-DC9679A79EAC}" type="datetimeFigureOut">
              <a:rPr lang="zh-TW" altLang="en-US" smtClean="0"/>
              <a:pPr/>
              <a:t>2018/9/6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B7BC-6820-4AB1-BB75-29397F603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752715" y="605603"/>
            <a:ext cx="2406015" cy="1290315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34670" y="605603"/>
            <a:ext cx="7039822" cy="1290315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1483-D228-4471-B630-DC9679A79EAC}" type="datetimeFigureOut">
              <a:rPr lang="zh-TW" altLang="en-US" smtClean="0"/>
              <a:pPr/>
              <a:t>2018/9/6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B7BC-6820-4AB1-BB75-29397F603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1483-D228-4471-B630-DC9679A79EAC}" type="datetimeFigureOut">
              <a:rPr lang="zh-TW" altLang="en-US" smtClean="0"/>
              <a:pPr/>
              <a:t>2018/9/6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B7BC-6820-4AB1-BB75-29397F603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4705" y="9717624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44705" y="6409573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56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512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26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025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82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538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94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0051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1483-D228-4471-B630-DC9679A79EAC}" type="datetimeFigureOut">
              <a:rPr lang="zh-TW" altLang="en-US" smtClean="0"/>
              <a:pPr/>
              <a:t>2018/9/6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B7BC-6820-4AB1-BB75-29397F603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34670" y="3528590"/>
            <a:ext cx="4722918" cy="9980167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435812" y="3528590"/>
            <a:ext cx="4722918" cy="9980167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1483-D228-4471-B630-DC9679A79EAC}" type="datetimeFigureOut">
              <a:rPr lang="zh-TW" altLang="en-US" smtClean="0"/>
              <a:pPr/>
              <a:t>2018/9/6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B7BC-6820-4AB1-BB75-29397F603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4671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34671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432099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432099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1483-D228-4471-B630-DC9679A79EAC}" type="datetimeFigureOut">
              <a:rPr lang="zh-TW" altLang="en-US" smtClean="0"/>
              <a:pPr/>
              <a:t>2018/9/6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B7BC-6820-4AB1-BB75-29397F603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1483-D228-4471-B630-DC9679A79EAC}" type="datetimeFigureOut">
              <a:rPr lang="zh-TW" altLang="en-US" smtClean="0"/>
              <a:pPr/>
              <a:t>2018/9/6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B7BC-6820-4AB1-BB75-29397F603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1483-D228-4471-B630-DC9679A79EAC}" type="datetimeFigureOut">
              <a:rPr lang="zh-TW" altLang="en-US" smtClean="0"/>
              <a:pPr/>
              <a:t>2018/9/6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B7BC-6820-4AB1-BB75-29397F603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5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180822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34671" y="3164530"/>
            <a:ext cx="3518055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1483-D228-4471-B630-DC9679A79EAC}" type="datetimeFigureOut">
              <a:rPr lang="zh-TW" altLang="en-US" smtClean="0"/>
              <a:pPr/>
              <a:t>2018/9/6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B7BC-6820-4AB1-BB75-29397F603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95981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095981" y="1351226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564" indent="0">
              <a:buNone/>
              <a:defRPr sz="4500"/>
            </a:lvl2pPr>
            <a:lvl3pPr marL="1475128" indent="0">
              <a:buNone/>
              <a:defRPr sz="3900"/>
            </a:lvl3pPr>
            <a:lvl4pPr marL="2212693" indent="0">
              <a:buNone/>
              <a:defRPr sz="3200"/>
            </a:lvl4pPr>
            <a:lvl5pPr marL="2950257" indent="0">
              <a:buNone/>
              <a:defRPr sz="3200"/>
            </a:lvl5pPr>
            <a:lvl6pPr marL="3687821" indent="0">
              <a:buNone/>
              <a:defRPr sz="3200"/>
            </a:lvl6pPr>
            <a:lvl7pPr marL="4425385" indent="0">
              <a:buNone/>
              <a:defRPr sz="3200"/>
            </a:lvl7pPr>
            <a:lvl8pPr marL="5162949" indent="0">
              <a:buNone/>
              <a:defRPr sz="3200"/>
            </a:lvl8pPr>
            <a:lvl9pPr marL="5900513" indent="0">
              <a:buNone/>
              <a:defRPr sz="32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095981" y="11835478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1483-D228-4471-B630-DC9679A79EAC}" type="datetimeFigureOut">
              <a:rPr lang="zh-TW" altLang="en-US" smtClean="0"/>
              <a:pPr/>
              <a:t>2018/9/6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B7BC-6820-4AB1-BB75-29397F603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534670" y="605603"/>
            <a:ext cx="9624060" cy="2520421"/>
          </a:xfrm>
          <a:prstGeom prst="rect">
            <a:avLst/>
          </a:prstGeom>
        </p:spPr>
        <p:txBody>
          <a:bodyPr vert="horz" lIns="147513" tIns="73756" rIns="147513" bIns="73756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4670" y="3528590"/>
            <a:ext cx="9624060" cy="9980167"/>
          </a:xfrm>
          <a:prstGeom prst="rect">
            <a:avLst/>
          </a:prstGeom>
        </p:spPr>
        <p:txBody>
          <a:bodyPr vert="horz" lIns="147513" tIns="73756" rIns="147513" bIns="73756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534670" y="14016341"/>
            <a:ext cx="2495127" cy="80513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A1483-D228-4471-B630-DC9679A79EAC}" type="datetimeFigureOut">
              <a:rPr lang="zh-TW" altLang="en-US" smtClean="0"/>
              <a:pPr/>
              <a:t>2018/9/6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653579" y="14016341"/>
            <a:ext cx="3386243" cy="80513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663603" y="14016341"/>
            <a:ext cx="2495127" cy="80513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AB7BC-6820-4AB1-BB75-29397F603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512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73" indent="-553173" algn="l" defTabSz="147512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542" indent="-460978" algn="l" defTabSz="147512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910" indent="-368782" algn="l" defTabSz="147512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475" indent="-368782" algn="l" defTabSz="147512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9039" indent="-368782" algn="l" defTabSz="147512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603" indent="-368782" algn="l" defTabSz="14751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67" indent="-368782" algn="l" defTabSz="14751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731" indent="-368782" algn="l" defTabSz="14751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96" indent="-368782" algn="l" defTabSz="14751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64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28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93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57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821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85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949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513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534670" y="346024"/>
            <a:ext cx="9624060" cy="87960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zh-TW" sz="5200" b="1" spc="58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王漢宗顏楷體繁" pitchFamily="2" charset="-120"/>
                <a:ea typeface="王漢宗顏楷體繁" pitchFamily="2" charset="-120"/>
              </a:rPr>
              <a:t>107</a:t>
            </a:r>
            <a:r>
              <a:rPr lang="zh-TW" altLang="en-US" sz="5200" b="1" spc="58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王漢宗顏楷體繁" pitchFamily="2" charset="-120"/>
                <a:ea typeface="王漢宗顏楷體繁" pitchFamily="2" charset="-120"/>
              </a:rPr>
              <a:t>年製圖科 錄取</a:t>
            </a:r>
            <a:r>
              <a:rPr lang="zh-TW" altLang="en-US" sz="5200" b="1" spc="58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王漢宗顏楷體繁" pitchFamily="2" charset="-120"/>
                <a:ea typeface="王漢宗顏楷體繁" pitchFamily="2" charset="-120"/>
              </a:rPr>
              <a:t>科大榜單</a:t>
            </a:r>
            <a:r>
              <a:rPr lang="zh-TW" altLang="en-US" sz="5200" b="1" spc="58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王漢宗顏楷體繁" pitchFamily="2" charset="-120"/>
                <a:ea typeface="王漢宗顏楷體繁" pitchFamily="2" charset="-120"/>
              </a:rPr>
              <a:t> </a:t>
            </a:r>
            <a:endParaRPr lang="zh-TW" altLang="en-US" sz="5200" b="1" spc="58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王漢宗顏楷體繁" pitchFamily="2" charset="-120"/>
              <a:ea typeface="王漢宗顏楷體繁" pitchFamily="2" charset="-120"/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274603" y="1203280"/>
            <a:ext cx="10144196" cy="132491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臺灣</a:t>
            </a:r>
            <a:r>
              <a:rPr lang="zh-TW" altLang="en-US" sz="2900" b="1" dirty="0">
                <a:latin typeface="王漢宗顏楷體繁" pitchFamily="2" charset="-120"/>
                <a:ea typeface="王漢宗顏楷體繁" pitchFamily="2" charset="-120"/>
              </a:rPr>
              <a:t>科</a:t>
            </a: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大  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江時宇 張郁穎 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劉芸汝 郭蕭云淵 游韋喆 趙唯志</a:t>
            </a:r>
            <a:endParaRPr lang="en-US" altLang="zh-TW" sz="2900" b="1" dirty="0" smtClean="0">
              <a:solidFill>
                <a:schemeClr val="accent4">
                  <a:lumMod val="75000"/>
                </a:schemeClr>
              </a:solidFill>
              <a:latin typeface="王漢宗顏楷體繁" pitchFamily="2" charset="-120"/>
              <a:ea typeface="王漢宗顏楷體繁" pitchFamily="2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TW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                   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蕭敬亭</a:t>
            </a:r>
            <a:endParaRPr lang="en-US" altLang="zh-TW" sz="2900" b="1" dirty="0" smtClean="0">
              <a:solidFill>
                <a:schemeClr val="accent4">
                  <a:lumMod val="75000"/>
                </a:schemeClr>
              </a:solidFill>
              <a:latin typeface="王漢宗顏楷體繁" pitchFamily="2" charset="-120"/>
              <a:ea typeface="王漢宗顏楷體繁" pitchFamily="2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臺北</a:t>
            </a:r>
            <a:r>
              <a:rPr lang="zh-TW" altLang="en-US" sz="2900" b="1" dirty="0">
                <a:latin typeface="王漢宗顏楷體繁" pitchFamily="2" charset="-120"/>
                <a:ea typeface="王漢宗顏楷體繁" pitchFamily="2" charset="-120"/>
              </a:rPr>
              <a:t>科</a:t>
            </a: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大  </a:t>
            </a:r>
            <a:r>
              <a:rPr lang="zh-TW" altLang="en-US" sz="2900" b="1" dirty="0" smtClean="0">
                <a:solidFill>
                  <a:schemeClr val="tx2"/>
                </a:solidFill>
                <a:latin typeface="王漢宗顏楷體繁" pitchFamily="2" charset="-120"/>
                <a:ea typeface="王漢宗顏楷體繁" pitchFamily="2" charset="-120"/>
              </a:rPr>
              <a:t>林巧恩 施梓歆 王柏騰 王禹傑 邱鉦淇 陳子翔 </a:t>
            </a:r>
            <a:endParaRPr lang="en-US" altLang="zh-TW" sz="2900" b="1" dirty="0" smtClean="0">
              <a:solidFill>
                <a:schemeClr val="tx2"/>
              </a:solidFill>
              <a:latin typeface="王漢宗顏楷體繁" pitchFamily="2" charset="-120"/>
              <a:ea typeface="王漢宗顏楷體繁" pitchFamily="2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TW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                   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黃弘霖 陳孟沅</a:t>
            </a:r>
            <a:endParaRPr lang="en-US" altLang="zh-TW" sz="2900" b="1" dirty="0" smtClean="0">
              <a:solidFill>
                <a:schemeClr val="accent4">
                  <a:lumMod val="75000"/>
                </a:schemeClr>
              </a:solidFill>
              <a:latin typeface="王漢宗顏楷體繁" pitchFamily="2" charset="-120"/>
              <a:ea typeface="王漢宗顏楷體繁" pitchFamily="2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國防大學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  </a:t>
            </a:r>
            <a:r>
              <a:rPr lang="zh-TW" altLang="en-US" sz="2900" b="1" dirty="0" smtClean="0">
                <a:solidFill>
                  <a:schemeClr val="tx2"/>
                </a:solidFill>
                <a:latin typeface="王漢宗顏楷體繁" pitchFamily="2" charset="-120"/>
                <a:ea typeface="王漢宗顏楷體繁" pitchFamily="2" charset="-120"/>
              </a:rPr>
              <a:t>李柏萱</a:t>
            </a:r>
            <a:endParaRPr lang="en-US" altLang="zh-TW" sz="2900" b="1" dirty="0" smtClean="0">
              <a:solidFill>
                <a:schemeClr val="tx2"/>
              </a:solidFill>
              <a:latin typeface="王漢宗顏楷體繁" pitchFamily="2" charset="-120"/>
              <a:ea typeface="王漢宗顏楷體繁" pitchFamily="2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雲林科大  </a:t>
            </a:r>
            <a:r>
              <a:rPr lang="zh-TW" altLang="en-US" sz="2900" b="1" dirty="0" smtClean="0">
                <a:solidFill>
                  <a:schemeClr val="tx2"/>
                </a:solidFill>
                <a:latin typeface="王漢宗顏楷體繁" pitchFamily="2" charset="-120"/>
                <a:ea typeface="王漢宗顏楷體繁" pitchFamily="2" charset="-120"/>
              </a:rPr>
              <a:t>吳慶倫 李宗祐 李偉綸 荷凱睿</a:t>
            </a: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 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黃靖雯</a:t>
            </a:r>
            <a:endParaRPr lang="en-US" altLang="zh-TW" sz="2900" b="1" dirty="0" smtClean="0">
              <a:solidFill>
                <a:schemeClr val="accent4">
                  <a:lumMod val="75000"/>
                </a:schemeClr>
              </a:solidFill>
              <a:latin typeface="王漢宗顏楷體繁" pitchFamily="2" charset="-120"/>
              <a:ea typeface="王漢宗顏楷體繁" pitchFamily="2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TW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                  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賴昕琪 陳彥丞 陳昱融  賴枳光</a:t>
            </a:r>
            <a:endParaRPr lang="en-US" altLang="zh-TW" sz="2900" b="1" dirty="0" smtClean="0">
              <a:solidFill>
                <a:schemeClr val="accent4">
                  <a:lumMod val="75000"/>
                </a:schemeClr>
              </a:solidFill>
              <a:latin typeface="王漢宗顏楷體繁" pitchFamily="2" charset="-120"/>
              <a:ea typeface="王漢宗顏楷體繁" pitchFamily="2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高雄科大  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呂慈恩 林鉦翔 施宏岳 梁志瑄 陳冠毓 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康惠欣 陳歆  </a:t>
            </a:r>
            <a:endParaRPr lang="en-US" altLang="zh-TW" sz="2900" b="1" dirty="0" smtClean="0">
              <a:solidFill>
                <a:schemeClr val="accent4">
                  <a:lumMod val="75000"/>
                </a:schemeClr>
              </a:solidFill>
              <a:latin typeface="王漢宗顏楷體繁" pitchFamily="2" charset="-120"/>
              <a:ea typeface="王漢宗顏楷體繁" pitchFamily="2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                  楊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祥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妤 戴永淑 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陳衍名 楊睿埕 黃柏盛 陳廷諺</a:t>
            </a:r>
            <a:r>
              <a:rPr lang="zh-TW" altLang="en-US" sz="28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 </a:t>
            </a:r>
            <a:endParaRPr lang="en-US" altLang="zh-TW" sz="2800" b="1" dirty="0" smtClean="0">
              <a:solidFill>
                <a:schemeClr val="accent4">
                  <a:lumMod val="75000"/>
                </a:schemeClr>
              </a:solidFill>
              <a:latin typeface="王漢宗顏楷體繁" pitchFamily="2" charset="-120"/>
              <a:ea typeface="王漢宗顏楷體繁" pitchFamily="2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虎尾科大  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施恩楷 陳羽泓</a:t>
            </a: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 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張榮佑 張瑜芳</a:t>
            </a:r>
            <a:endParaRPr lang="en-US" altLang="zh-TW" sz="2900" b="1" dirty="0" smtClean="0">
              <a:solidFill>
                <a:schemeClr val="accent4">
                  <a:lumMod val="75000"/>
                </a:schemeClr>
              </a:solidFill>
              <a:latin typeface="王漢宗顏楷體繁" pitchFamily="2" charset="-120"/>
              <a:ea typeface="王漢宗顏楷體繁" pitchFamily="2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彰化師大  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吳邵恩 施淨宣</a:t>
            </a:r>
            <a:endParaRPr lang="en-US" altLang="zh-TW" sz="2900" b="1" dirty="0" smtClean="0">
              <a:solidFill>
                <a:schemeClr val="accent4">
                  <a:lumMod val="75000"/>
                </a:schemeClr>
              </a:solidFill>
              <a:latin typeface="王漢宗顏楷體繁" pitchFamily="2" charset="-120"/>
              <a:ea typeface="王漢宗顏楷體繁" pitchFamily="2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勤益科大  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洪湘雲 呂仁豪</a:t>
            </a:r>
            <a:endParaRPr lang="en-US" altLang="zh-TW" sz="2900" b="1" dirty="0" smtClean="0">
              <a:solidFill>
                <a:schemeClr val="accent1">
                  <a:lumMod val="75000"/>
                </a:schemeClr>
              </a:solidFill>
              <a:latin typeface="王漢宗顏楷體繁" pitchFamily="2" charset="-120"/>
              <a:ea typeface="王漢宗顏楷體繁" pitchFamily="2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屏東科大  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石旻儒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    </a:t>
            </a: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宜蘭大學  </a:t>
            </a:r>
            <a:r>
              <a:rPr lang="zh-TW" altLang="en-US" sz="2900" b="1" dirty="0" smtClean="0">
                <a:solidFill>
                  <a:schemeClr val="accent4"/>
                </a:solidFill>
                <a:latin typeface="王漢宗顏楷體繁" pitchFamily="2" charset="-120"/>
                <a:ea typeface="王漢宗顏楷體繁" pitchFamily="2" charset="-120"/>
              </a:rPr>
              <a:t>羅一哲</a:t>
            </a:r>
            <a:endParaRPr lang="en-US" altLang="zh-TW" sz="2900" b="1" dirty="0" smtClean="0">
              <a:solidFill>
                <a:schemeClr val="accent4"/>
              </a:solidFill>
              <a:latin typeface="王漢宗顏楷體繁" pitchFamily="2" charset="-120"/>
              <a:ea typeface="王漢宗顏楷體繁" pitchFamily="2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其他科大  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邱鈺雯 李登科 林振甫 陳泳翰 呂威潤</a:t>
            </a:r>
            <a:endParaRPr lang="en-US" altLang="zh-TW" sz="2900" b="1" dirty="0" smtClean="0">
              <a:solidFill>
                <a:schemeClr val="accent1">
                  <a:lumMod val="75000"/>
                </a:schemeClr>
              </a:solidFill>
              <a:latin typeface="王漢宗顏楷體繁" pitchFamily="2" charset="-120"/>
              <a:ea typeface="王漢宗顏楷體繁" pitchFamily="2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/>
              </a:rPr>
              <a:t>                  </a:t>
            </a:r>
            <a:r>
              <a:rPr lang="zh-TW" altLang="en-US" sz="2900" b="1" dirty="0" smtClean="0">
                <a:solidFill>
                  <a:schemeClr val="accent4"/>
                </a:solidFill>
                <a:latin typeface="王漢宗顏楷體繁" pitchFamily="2" charset="-120"/>
                <a:ea typeface="王漢宗顏楷體繁"/>
              </a:rPr>
              <a:t>劉紫晴 陳政楷 程彥博 黃信維 黃偉倫 鄒嘉泓 </a:t>
            </a:r>
            <a:r>
              <a:rPr lang="en-US" altLang="zh-TW" sz="2900" b="1" dirty="0" smtClean="0">
                <a:solidFill>
                  <a:schemeClr val="accent4"/>
                </a:solidFill>
                <a:ea typeface="王漢宗顏楷體繁"/>
              </a:rPr>
              <a:t> </a:t>
            </a:r>
            <a:br>
              <a:rPr lang="en-US" altLang="zh-TW" sz="2900" b="1" dirty="0" smtClean="0">
                <a:solidFill>
                  <a:schemeClr val="accent4"/>
                </a:solidFill>
                <a:ea typeface="王漢宗顏楷體繁"/>
              </a:rPr>
            </a:br>
            <a:r>
              <a:rPr lang="en-US" altLang="zh-TW" sz="2900" b="1" dirty="0" smtClean="0">
                <a:solidFill>
                  <a:schemeClr val="accent4"/>
                </a:solidFill>
                <a:ea typeface="王漢宗顏楷體繁"/>
              </a:rPr>
              <a:t>                    </a:t>
            </a:r>
            <a:r>
              <a:rPr lang="zh-TW" altLang="en-US" sz="2900" b="1" dirty="0" smtClean="0">
                <a:solidFill>
                  <a:schemeClr val="accent4"/>
                </a:solidFill>
                <a:ea typeface="王漢宗顏楷體繁"/>
              </a:rPr>
              <a:t>鄭宜弘</a:t>
            </a:r>
            <a:r>
              <a:rPr lang="en-US" altLang="zh-TW" sz="2900" b="1" u="sng" dirty="0" smtClean="0">
                <a:solidFill>
                  <a:schemeClr val="accent4"/>
                </a:solidFill>
                <a:latin typeface="王漢宗顏楷體繁" pitchFamily="2" charset="-120"/>
                <a:ea typeface="王漢宗顏楷體繁"/>
              </a:rPr>
              <a:t>(</a:t>
            </a:r>
            <a:r>
              <a:rPr lang="zh-TW" altLang="en-US" sz="2900" b="1" u="sng" dirty="0" smtClean="0">
                <a:solidFill>
                  <a:schemeClr val="accent4"/>
                </a:solidFill>
                <a:latin typeface="王漢宗顏楷體繁" pitchFamily="2" charset="-120"/>
                <a:ea typeface="王漢宗顏楷體繁"/>
              </a:rPr>
              <a:t>分數達國立</a:t>
            </a:r>
            <a:r>
              <a:rPr lang="en-US" altLang="zh-TW" sz="2900" b="1" u="sng" dirty="0" smtClean="0">
                <a:solidFill>
                  <a:schemeClr val="accent4"/>
                </a:solidFill>
                <a:latin typeface="王漢宗顏楷體繁" pitchFamily="2" charset="-120"/>
                <a:ea typeface="王漢宗顏楷體繁"/>
              </a:rPr>
              <a:t>)</a:t>
            </a:r>
            <a:r>
              <a:rPr lang="zh-TW" altLang="en-US" sz="2900" b="1" dirty="0" smtClean="0">
                <a:solidFill>
                  <a:schemeClr val="accent4"/>
                </a:solidFill>
                <a:latin typeface="王漢宗顏楷體繁" pitchFamily="2" charset="-120"/>
                <a:ea typeface="王漢宗顏楷體繁"/>
              </a:rPr>
              <a:t>  顏廷宇 陳柏安 王偲熒</a:t>
            </a:r>
            <a:r>
              <a:rPr lang="en-US" altLang="zh-TW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/>
            </a:r>
            <a:br>
              <a:rPr lang="en-US" altLang="zh-TW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</a:br>
            <a:r>
              <a:rPr lang="en-US" altLang="zh-TW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 </a:t>
            </a:r>
            <a:br>
              <a:rPr lang="en-US" altLang="zh-TW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</a:br>
            <a:r>
              <a:rPr lang="en-US" altLang="zh-TW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          </a:t>
            </a:r>
            <a:r>
              <a:rPr lang="en-US" altLang="zh-TW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/>
            </a:r>
            <a:br>
              <a:rPr lang="en-US" altLang="zh-TW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</a:br>
            <a:r>
              <a:rPr lang="en-US" altLang="zh-TW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	</a:t>
            </a:r>
            <a:endParaRPr lang="zh-TW" altLang="en-US" sz="2900" b="1" dirty="0">
              <a:solidFill>
                <a:schemeClr val="accent4">
                  <a:lumMod val="75000"/>
                </a:schemeClr>
              </a:solidFill>
              <a:latin typeface="王漢宗顏楷體繁" pitchFamily="2" charset="-120"/>
              <a:ea typeface="王漢宗顏楷體繁" pitchFamily="2" charset="-120"/>
            </a:endParaRPr>
          </a:p>
        </p:txBody>
      </p:sp>
      <p:pic>
        <p:nvPicPr>
          <p:cNvPr id="1028" name="Picture 4" descr="「榜單」的圖片搜尋結果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1102411">
            <a:off x="8366084" y="3080919"/>
            <a:ext cx="1927111" cy="2067982"/>
          </a:xfrm>
          <a:prstGeom prst="rect">
            <a:avLst/>
          </a:prstGeom>
          <a:noFill/>
        </p:spPr>
      </p:pic>
      <p:pic>
        <p:nvPicPr>
          <p:cNvPr id="1030" name="Picture 6" descr="「拉砲」的圖片搜尋結果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175004" y="13276302"/>
            <a:ext cx="1553368" cy="1568375"/>
          </a:xfrm>
          <a:prstGeom prst="rect">
            <a:avLst/>
          </a:prstGeom>
          <a:noFill/>
        </p:spPr>
      </p:pic>
      <p:sp>
        <p:nvSpPr>
          <p:cNvPr id="14" name="標題 3"/>
          <p:cNvSpPr txBox="1">
            <a:spLocks/>
          </p:cNvSpPr>
          <p:nvPr/>
        </p:nvSpPr>
        <p:spPr>
          <a:xfrm>
            <a:off x="19125" y="13468269"/>
            <a:ext cx="9624060" cy="879603"/>
          </a:xfrm>
          <a:prstGeom prst="rect">
            <a:avLst/>
          </a:prstGeom>
        </p:spPr>
        <p:txBody>
          <a:bodyPr vert="horz" lIns="147513" tIns="73756" rIns="147513" bIns="73756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zh-TW" altLang="en-US" sz="4800" dirty="0" smtClean="0">
                <a:ln w="1905"/>
                <a:gradFill flip="none"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62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華康勘亭流(P)" pitchFamily="66" charset="-120"/>
                <a:ea typeface="華康勘亭流(P)" pitchFamily="66" charset="-120"/>
                <a:cs typeface="+mj-cs"/>
              </a:rPr>
              <a:t>國立錄取率 </a:t>
            </a:r>
            <a:r>
              <a:rPr lang="en-US" altLang="zh-TW" sz="4800" b="1" dirty="0" smtClean="0">
                <a:ln w="1905"/>
                <a:gradFill flip="none"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62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華康勘亭流(P)" pitchFamily="66" charset="-120"/>
                <a:ea typeface="華康勘亭流(P)" pitchFamily="66" charset="-120"/>
                <a:cs typeface="+mj-cs"/>
              </a:rPr>
              <a:t>74.2%</a:t>
            </a:r>
            <a:endParaRPr lang="zh-TW" altLang="en-US" sz="4800" b="1" dirty="0" smtClean="0">
              <a:ln w="1905"/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162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華康勘亭流(P)" pitchFamily="66" charset="-120"/>
              <a:ea typeface="華康勘亭流(P)" pitchFamily="66" charset="-120"/>
              <a:cs typeface="+mj-cs"/>
            </a:endParaRPr>
          </a:p>
        </p:txBody>
      </p:sp>
      <p:pic>
        <p:nvPicPr>
          <p:cNvPr id="1032" name="Picture 8" descr="「慶賀」的圖片搜尋結果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7031" y="10275906"/>
            <a:ext cx="2496126" cy="1571636"/>
          </a:xfrm>
          <a:prstGeom prst="rect">
            <a:avLst/>
          </a:prstGeom>
          <a:noFill/>
        </p:spPr>
      </p:pic>
      <p:pic>
        <p:nvPicPr>
          <p:cNvPr id="17" name="Picture 6" descr="「拉砲」的圖片搜尋結果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490104" y="13496136"/>
            <a:ext cx="869162" cy="877559"/>
          </a:xfrm>
          <a:prstGeom prst="rect">
            <a:avLst/>
          </a:prstGeom>
          <a:noFill/>
        </p:spPr>
      </p:pic>
      <p:sp>
        <p:nvSpPr>
          <p:cNvPr id="18" name="標題 3"/>
          <p:cNvSpPr txBox="1">
            <a:spLocks/>
          </p:cNvSpPr>
          <p:nvPr/>
        </p:nvSpPr>
        <p:spPr>
          <a:xfrm>
            <a:off x="2644755" y="14254087"/>
            <a:ext cx="9624060" cy="879603"/>
          </a:xfrm>
          <a:prstGeom prst="rect">
            <a:avLst/>
          </a:prstGeom>
        </p:spPr>
        <p:txBody>
          <a:bodyPr vert="horz" lIns="147513" tIns="73756" rIns="147513" bIns="73756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zh-TW" altLang="en-US" sz="32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王漢宗粗鋼體一標準" pitchFamily="18" charset="-120"/>
                <a:ea typeface="王漢宗粗鋼體一標準" pitchFamily="18" charset="-120"/>
                <a:cs typeface="+mj-cs"/>
              </a:rPr>
              <a:t>台中高工製圖科全體師生 賀</a:t>
            </a:r>
            <a:r>
              <a:rPr lang="en-US" altLang="zh-TW" sz="32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王漢宗粗鋼體一標準" pitchFamily="18" charset="-120"/>
                <a:ea typeface="王漢宗粗鋼體一標準" pitchFamily="18" charset="-120"/>
                <a:cs typeface="+mj-cs"/>
              </a:rPr>
              <a:t>!</a:t>
            </a:r>
            <a:endParaRPr lang="zh-TW" altLang="en-US" sz="320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王漢宗粗鋼體一標準" pitchFamily="18" charset="-120"/>
              <a:ea typeface="王漢宗粗鋼體一標準" pitchFamily="18" charset="-120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187</Words>
  <Application>Microsoft Office PowerPoint</Application>
  <PresentationFormat>自訂</PresentationFormat>
  <Paragraphs>20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107年製圖科 錄取科大榜單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105學年度製圖科錄取科大榜單</dc:title>
  <dc:creator>user</dc:creator>
  <cp:lastModifiedBy>user</cp:lastModifiedBy>
  <cp:revision>78</cp:revision>
  <dcterms:created xsi:type="dcterms:W3CDTF">2017-08-10T03:31:29Z</dcterms:created>
  <dcterms:modified xsi:type="dcterms:W3CDTF">2018-09-06T05:26:47Z</dcterms:modified>
</cp:coreProperties>
</file>